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7" r:id="rId2"/>
    <p:sldId id="495" r:id="rId3"/>
    <p:sldId id="498" r:id="rId4"/>
    <p:sldId id="499" r:id="rId5"/>
    <p:sldId id="500" r:id="rId6"/>
    <p:sldId id="473" r:id="rId7"/>
    <p:sldId id="476" r:id="rId8"/>
    <p:sldId id="477" r:id="rId9"/>
    <p:sldId id="488" r:id="rId10"/>
    <p:sldId id="478" r:id="rId11"/>
    <p:sldId id="480" r:id="rId12"/>
    <p:sldId id="479" r:id="rId13"/>
    <p:sldId id="489" r:id="rId14"/>
    <p:sldId id="493" r:id="rId15"/>
    <p:sldId id="490" r:id="rId16"/>
    <p:sldId id="492" r:id="rId17"/>
    <p:sldId id="481" r:id="rId18"/>
    <p:sldId id="494" r:id="rId19"/>
    <p:sldId id="482" r:id="rId20"/>
    <p:sldId id="483" r:id="rId21"/>
    <p:sldId id="491" r:id="rId22"/>
    <p:sldId id="484" r:id="rId23"/>
    <p:sldId id="485" r:id="rId24"/>
    <p:sldId id="486" r:id="rId25"/>
    <p:sldId id="487" r:id="rId26"/>
    <p:sldId id="475" r:id="rId27"/>
    <p:sldId id="474" r:id="rId28"/>
    <p:sldId id="472" r:id="rId29"/>
    <p:sldId id="464" r:id="rId30"/>
    <p:sldId id="463" r:id="rId31"/>
    <p:sldId id="458" r:id="rId32"/>
    <p:sldId id="455" r:id="rId33"/>
    <p:sldId id="459" r:id="rId34"/>
    <p:sldId id="457" r:id="rId35"/>
    <p:sldId id="456" r:id="rId36"/>
    <p:sldId id="460" r:id="rId37"/>
    <p:sldId id="461" r:id="rId38"/>
    <p:sldId id="462" r:id="rId39"/>
    <p:sldId id="449" r:id="rId40"/>
    <p:sldId id="450" r:id="rId41"/>
    <p:sldId id="451" r:id="rId42"/>
    <p:sldId id="453" r:id="rId43"/>
    <p:sldId id="454" r:id="rId44"/>
    <p:sldId id="447" r:id="rId45"/>
    <p:sldId id="448" r:id="rId46"/>
    <p:sldId id="452" r:id="rId47"/>
    <p:sldId id="49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49C3A-ABF0-42A7-ADEA-EAC5D79E6D94}" v="136" dt="2024-02-27T20:20:34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custSel addSld delSld modSld sldOrd">
      <pc:chgData name="Jha, Aryan Ritwajeet" userId="2aad577e-539b-449b-83a6-8d411f484b4d" providerId="ADAL" clId="{5C3DE4FC-7C02-45E8-A4E9-90D9E5AB7963}" dt="2024-02-26T00:37:28.708" v="1412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Sp delSp modSp new mod setBg addAnim delAnim">
        <pc:chgData name="Jha, Aryan Ritwajeet" userId="2aad577e-539b-449b-83a6-8d411f484b4d" providerId="ADAL" clId="{5C3DE4FC-7C02-45E8-A4E9-90D9E5AB7963}" dt="2024-02-13T00:56:05.360" v="1096" actId="478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9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8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2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2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4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51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5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63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3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46.png"/><Relationship Id="rId4" Type="http://schemas.openxmlformats.org/officeDocument/2006/relationships/image" Target="../media/image181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2AD8-499E-ECBF-1948-4AFCE36D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58C171F-2764-224A-104E-2CFE06509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6F81052B-685B-B41B-4C4F-2D7992AEE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52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58532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</a:t>
                </a:r>
                <a:r>
                  <a:rPr lang="en-US"/>
                  <a:t>(day-ahead hourly) OPF MINLP OPF</a:t>
                </a: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585323"/>
              </a:xfrm>
              <a:prstGeom prst="rect">
                <a:avLst/>
              </a:prstGeom>
              <a:blipFill>
                <a:blip r:embed="rId2"/>
                <a:stretch>
                  <a:fillRect l="-894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2395</Words>
  <Application>Microsoft Office PowerPoint</Application>
  <PresentationFormat>Widescreen</PresentationFormat>
  <Paragraphs>170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Latest Slides End Here.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2024-02-27T20:23:28Z</dcterms:modified>
</cp:coreProperties>
</file>